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4" d="100"/>
          <a:sy n="114" d="100"/>
        </p:scale>
        <p:origin x="-918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E4B8-BCA5-4B47-8250-F076395575A9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5AF5-47EA-604D-9DA2-A790986D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1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E4B8-BCA5-4B47-8250-F076395575A9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5AF5-47EA-604D-9DA2-A790986D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96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E4B8-BCA5-4B47-8250-F076395575A9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5AF5-47EA-604D-9DA2-A790986D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7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E4B8-BCA5-4B47-8250-F076395575A9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5AF5-47EA-604D-9DA2-A790986D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81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E4B8-BCA5-4B47-8250-F076395575A9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5AF5-47EA-604D-9DA2-A790986D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5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E4B8-BCA5-4B47-8250-F076395575A9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5AF5-47EA-604D-9DA2-A790986D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1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E4B8-BCA5-4B47-8250-F076395575A9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5AF5-47EA-604D-9DA2-A790986D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E4B8-BCA5-4B47-8250-F076395575A9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5AF5-47EA-604D-9DA2-A790986D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11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E4B8-BCA5-4B47-8250-F076395575A9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5AF5-47EA-604D-9DA2-A790986D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35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E4B8-BCA5-4B47-8250-F076395575A9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5AF5-47EA-604D-9DA2-A790986D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28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E4B8-BCA5-4B47-8250-F076395575A9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5AF5-47EA-604D-9DA2-A790986D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5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0E4B8-BCA5-4B47-8250-F076395575A9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05AF5-47EA-604D-9DA2-A790986D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1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"/>
                    </a14:imgEffect>
                  </a14:imgLayer>
                </a14:imgProps>
              </a:ext>
            </a:extLst>
          </a:blip>
          <a:srcRect/>
          <a:stretch>
            <a:fillRect l="10000" t="10000" r="10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Hazlehurst City School District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 of Special Services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 Presentation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2020-2021 School Year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973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"/>
                    </a14:imgEffect>
                  </a14:imgLayer>
                </a14:imgProps>
              </a:ext>
            </a:extLst>
          </a:blip>
          <a:srcRect/>
          <a:stretch>
            <a:fillRect l="10000" t="10000" r="10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IDEA, Part B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- $492,824.00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Salaries - $254,550.77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 - $121,537.83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Occupational Therapy/Physical Therapy Services - $18,000.00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Speech/Language Therapy Services - $50,000.00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Supplies - $30,062.69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086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"/>
                    </a14:imgEffect>
                  </a14:imgLayer>
                </a14:imgProps>
              </a:ext>
            </a:extLst>
          </a:blip>
          <a:srcRect/>
          <a:stretch>
            <a:fillRect l="10000" t="10000" r="10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Preschool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- $9,998.00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Salaries - $6,504.70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 - $2,993.30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Supplies - $500.00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670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"/>
                    </a14:imgEffect>
                  </a14:imgLayer>
                </a14:imgProps>
              </a:ext>
            </a:extLst>
          </a:blip>
          <a:srcRect/>
          <a:stretch>
            <a:fillRect l="10000" t="10000" r="10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this provide?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of Special Services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Assistant Director of Special Services for Assessment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Speech/Language Pathologist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Behavior Interventionist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Teacher Assistant for Reading Interventions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Teacher Assistants for Self-Contained Classrooms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Administrative Assistant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17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98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Hazlehurst City School District</vt:lpstr>
      <vt:lpstr>IDEA, Part B</vt:lpstr>
      <vt:lpstr>Preschool</vt:lpstr>
      <vt:lpstr>What does this provide?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Hazlehurst City School District</dc:title>
  <dc:creator>Eric</dc:creator>
  <cp:lastModifiedBy>Eric Sumrall</cp:lastModifiedBy>
  <cp:revision>5</cp:revision>
  <dcterms:created xsi:type="dcterms:W3CDTF">2020-06-19T00:32:32Z</dcterms:created>
  <dcterms:modified xsi:type="dcterms:W3CDTF">2020-06-19T14:54:04Z</dcterms:modified>
</cp:coreProperties>
</file>